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64" r:id="rId4"/>
    <p:sldId id="266" r:id="rId5"/>
    <p:sldId id="261" r:id="rId6"/>
    <p:sldId id="268" r:id="rId7"/>
    <p:sldId id="269" r:id="rId8"/>
    <p:sldId id="258" r:id="rId9"/>
    <p:sldId id="259" r:id="rId10"/>
    <p:sldId id="270" r:id="rId11"/>
    <p:sldId id="271" r:id="rId12"/>
    <p:sldId id="272" r:id="rId13"/>
    <p:sldId id="273" r:id="rId14"/>
    <p:sldId id="274" r:id="rId15"/>
    <p:sldId id="277" r:id="rId16"/>
    <p:sldId id="276" r:id="rId17"/>
    <p:sldId id="279" r:id="rId18"/>
    <p:sldId id="278" r:id="rId19"/>
    <p:sldId id="280" r:id="rId20"/>
    <p:sldId id="281" r:id="rId21"/>
    <p:sldId id="283" r:id="rId22"/>
    <p:sldId id="282" r:id="rId23"/>
    <p:sldId id="284" r:id="rId24"/>
    <p:sldId id="286" r:id="rId25"/>
    <p:sldId id="285" r:id="rId26"/>
    <p:sldId id="287" r:id="rId27"/>
  </p:sldIdLst>
  <p:sldSz cx="9144000" cy="5143500" type="screen16x9"/>
  <p:notesSz cx="6858000" cy="9144000"/>
  <p:embeddedFontLst>
    <p:embeddedFont>
      <p:font typeface="Raleway" charset="0"/>
      <p:regular r:id="rId29"/>
      <p:bold r:id="rId30"/>
      <p:italic r:id="rId31"/>
      <p:boldItalic r:id="rId32"/>
    </p:embeddedFont>
    <p:embeddedFont>
      <p:font typeface="Lato" charset="0"/>
      <p:regular r:id="rId33"/>
      <p:bold r:id="rId34"/>
      <p:italic r:id="rId35"/>
      <p:boldItalic r:id="rId36"/>
    </p:embeddedFont>
    <p:embeddedFont>
      <p:font typeface="TH Sarabun New" pitchFamily="34" charset="-34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030" autoAdjust="0"/>
    <p:restoredTop sz="65227" autoAdjust="0"/>
  </p:normalViewPr>
  <p:slideViewPr>
    <p:cSldViewPr>
      <p:cViewPr varScale="1">
        <p:scale>
          <a:sx n="101" d="100"/>
          <a:sy n="101" d="100"/>
        </p:scale>
        <p:origin x="-1914" y="-8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Centralized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ดี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เข้าใจง่าย ใช้งานง่าย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ควบคุมได้ง่ายกว่า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เสีย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Branching กับ Merging ใช้งานยาก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Decentralized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ดี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Powerful but not simple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Branching กับ Merging เชื่อถือได้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เสีย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ใช้งานยากกว่า เข้าใจยากกว่า</a:t>
            </a:r>
            <a:endParaRPr/>
          </a:p>
          <a:p>
            <a: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มีโอกาสผิดพลาดเยอะกว่า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Container </a:t>
            </a:r>
            <a:r>
              <a:rPr lang="th-TH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เป็น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 </a:t>
            </a:r>
            <a:r>
              <a:rPr lang="th-TH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ของการสร้างสภาพแวดล้อมเฉพาะให้ซอฟต์แวร์ทำงานได้โดยไม่กวนกับซอฟต์แวร์ตัวอื่นบนระบบปฏิบัติการเดียวกัน </a:t>
            </a:r>
            <a:br>
              <a:rPr lang="th-TH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th-TH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เราสามารถเอา </a:t>
            </a:r>
            <a:r>
              <a:rPr lang="en-US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 </a:t>
            </a:r>
            <a:r>
              <a:rPr lang="th-TH" sz="1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ไปรันในคอมพิวเตอร์เครื่องไหนก็ยังทำงานได้เหมือนเดิม</a:t>
            </a:r>
            <a:endParaRPr sz="14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จะเป็นการเพื่อจำลองและควบคุมสภาพแวดล้อมสำหรับการรันเฉพาะบาง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</a:t>
            </a:r>
          </a:p>
          <a:p>
            <a:pPr lvl="1"/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Contianer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ที่รัน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nginx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ใน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ubuntu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ก็จะบรรจุ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เหล่านี้ไว้เป็น 1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Contianer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และรัน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เท่าที่จำเป็นต้องใช้เท่านั้น ทำให้ใช้ทรัพยากรน้อยกว่า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Machine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Machine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จะเป็นการจำลอง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มาทั้ง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รันขึ้นมาเป็นเครื่อง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 1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เครื่อง และมีการรัน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หลายๆ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ใน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VM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เดียวกัน ทำให้แต่ละ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VM </a:t>
            </a:r>
            <a:r>
              <a:rPr lang="th-TH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ต้องใช้ทรัพยากรจำนวนมาก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Flexible: Even the most complex applications can be containerized.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Lightweight: Containers leverage and share the host kernel.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Interchangeable: You can deploy updates and upgrades on-the-fly.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Portable: You can build locally, deploy to the cloud, and run anywhere.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Scalable: You can increase and automatically distribute container replicas.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Stackable: You can stack services vertically and on-the-fly.</a:t>
            </a:r>
          </a:p>
          <a:p>
            <a:pPr>
              <a:buNone/>
            </a:pP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Flexible: Even the most complex applications can be containerized.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Lightweight: Containers leverage and share the host kernel.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Interchangeable: You can deploy updates and upgrades on-the-fly.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Portable: You can build locally, deploy to the cloud, and run anywhere.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Scalable: You can increase and automatically distribute container replicas.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Stackable: You can stack services vertically and on-the-fly.</a:t>
            </a:r>
          </a:p>
          <a:p>
            <a:pPr>
              <a:buNone/>
            </a:pP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100" b="0" i="1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Engine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client-server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</a:t>
            </a:r>
            <a:endParaRPr lang="en-US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server which is a type of long-running program called a daemon process (the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command).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REST API which specifies interfaces that programs can use to talk to the daemon and instruct it what to do.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command line interface (CLI) client (the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command).</a:t>
            </a:r>
          </a:p>
          <a:p>
            <a:pPr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these major components:</a:t>
            </a: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100" b="1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Machine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tool for provisioning and managing your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Dockerized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hosts</a:t>
            </a: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stores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images.</a:t>
            </a: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100" b="1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Machine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tool for provisioning and managing your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Dockerized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hosts</a:t>
            </a: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100" b="1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Machine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tool for provisioning and managing your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Dockerized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hosts</a:t>
            </a: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  <a:p>
            <a:pPr>
              <a:buNone/>
            </a:pPr>
            <a:r>
              <a:rPr lang="en-US" sz="11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lang="en-US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</a:p>
          <a:p>
            <a:pPr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</a:p>
          <a:p>
            <a:pPr>
              <a:buNone/>
            </a:pPr>
            <a:endParaRPr lang="th-TH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Centralized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ดี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เข้าใจง่าย ใช้งานง่าย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ควบคุมได้ง่ายกว่า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เสีย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Branching กับ Merging ใช้งานยาก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Decentralized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ดี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Powerful but not simple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Branching กับ Merging เชื่อถือได้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เสีย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ใช้งานยากกว่า เข้าใจยากกว่า</a:t>
            </a:r>
            <a:endParaRPr/>
          </a:p>
          <a:p>
            <a: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มีโอกาสผิดพลาดเยอะกว่า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win/stable/Docker%20for%20Windows%20Installer.ex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wnload.docker.com/mac/stable/Docker.dm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ithdev/dockerlab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Comfortaa"/>
                <a:ea typeface="Comfortaa"/>
                <a:cs typeface="Comfortaa"/>
                <a:sym typeface="Comfortaa"/>
              </a:rPr>
              <a:t>Tools for Agile Development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Day </a:t>
            </a:r>
            <a:r>
              <a:rPr lang="en-GB" dirty="0" smtClean="0"/>
              <a:t>1</a:t>
            </a:r>
            <a:endParaRPr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edtu.slack.com_messages_C62TP3BM1_details_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666750"/>
            <a:ext cx="6172825" cy="6612880"/>
          </a:xfrm>
          <a:prstGeom prst="rect">
            <a:avLst/>
          </a:prstGeom>
        </p:spPr>
      </p:pic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Agile Tools</a:t>
            </a:r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152400" y="4324350"/>
            <a:ext cx="3351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TH Sarabun New" pitchFamily="34" charset="-34"/>
                <a:cs typeface="TH Sarabun New" pitchFamily="34" charset="-34"/>
              </a:rPr>
              <a:t>https://slack.com</a:t>
            </a:r>
            <a:endParaRPr lang="en-US" sz="40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1" y="1962150"/>
            <a:ext cx="2514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 smtClean="0"/>
              <a:t>แอปสำหรับสื่อสารกันในทีม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dirty="0"/>
          </a:p>
        </p:txBody>
      </p:sp>
      <p:pic>
        <p:nvPicPr>
          <p:cNvPr id="6" name="Picture 5" descr="1_s-YgL1NW7evYyCBWI-7w8Q.png"/>
          <p:cNvPicPr>
            <a:picLocks noChangeAspect="1"/>
          </p:cNvPicPr>
          <p:nvPr/>
        </p:nvPicPr>
        <p:blipFill>
          <a:blip r:embed="rId3"/>
          <a:srcRect t="14815" b="36296"/>
          <a:stretch>
            <a:fillRect/>
          </a:stretch>
        </p:blipFill>
        <p:spPr>
          <a:xfrm>
            <a:off x="609600" y="984118"/>
            <a:ext cx="9536090" cy="4159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Container Vs VM</a:t>
            </a:r>
            <a:endParaRPr dirty="0"/>
          </a:p>
        </p:txBody>
      </p:sp>
      <p:pic>
        <p:nvPicPr>
          <p:cNvPr id="4" name="Picture 3" descr="Container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46" y="2114550"/>
            <a:ext cx="2804746" cy="2514600"/>
          </a:xfrm>
          <a:prstGeom prst="rect">
            <a:avLst/>
          </a:prstGeom>
        </p:spPr>
      </p:pic>
      <p:pic>
        <p:nvPicPr>
          <p:cNvPr id="5" name="Picture 4" descr="VM@2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114550"/>
            <a:ext cx="2759280" cy="2479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Containers and Virtual Machines Together</a:t>
            </a:r>
          </a:p>
        </p:txBody>
      </p:sp>
      <p:pic>
        <p:nvPicPr>
          <p:cNvPr id="6" name="Picture 5" descr="containers-vms-togeth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38350"/>
            <a:ext cx="6248400" cy="3011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 smtClean="0"/>
              <a:t>Docker</a:t>
            </a:r>
            <a:r>
              <a:rPr lang="en-US" dirty="0" smtClean="0"/>
              <a:t> concepts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Docker</a:t>
            </a:r>
            <a:r>
              <a:rPr lang="en-US" dirty="0" smtClean="0"/>
              <a:t> is a platform for developers and </a:t>
            </a:r>
            <a:r>
              <a:rPr lang="en-US" dirty="0" err="1" smtClean="0"/>
              <a:t>sysadmins</a:t>
            </a:r>
            <a:r>
              <a:rPr lang="en-US" dirty="0" smtClean="0"/>
              <a:t> to </a:t>
            </a:r>
            <a:r>
              <a:rPr lang="en-US" b="1" dirty="0" smtClean="0"/>
              <a:t>develop, deploy, and run</a:t>
            </a:r>
            <a:r>
              <a:rPr lang="en-US" dirty="0" smtClean="0"/>
              <a:t> applications with containers.</a:t>
            </a:r>
          </a:p>
          <a:p>
            <a:r>
              <a:rPr lang="en-US" dirty="0" smtClean="0"/>
              <a:t>Flexible</a:t>
            </a:r>
          </a:p>
          <a:p>
            <a:r>
              <a:rPr lang="en-US" dirty="0" smtClean="0"/>
              <a:t>Lightweight</a:t>
            </a:r>
          </a:p>
          <a:p>
            <a:r>
              <a:rPr lang="en-US" dirty="0" smtClean="0"/>
              <a:t>Interchangeable</a:t>
            </a:r>
          </a:p>
          <a:p>
            <a:r>
              <a:rPr lang="en-US" dirty="0" smtClean="0"/>
              <a:t>Portable</a:t>
            </a:r>
          </a:p>
          <a:p>
            <a:r>
              <a:rPr lang="en-US" dirty="0" smtClean="0"/>
              <a:t>Scalable</a:t>
            </a:r>
          </a:p>
          <a:p>
            <a:r>
              <a:rPr lang="en-US" dirty="0" smtClean="0"/>
              <a:t>Stackable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 smtClean="0"/>
              <a:t>Docker</a:t>
            </a:r>
            <a:r>
              <a:rPr lang="en-US" dirty="0" smtClean="0"/>
              <a:t> concepts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Docker</a:t>
            </a:r>
            <a:r>
              <a:rPr lang="en-US" dirty="0" smtClean="0"/>
              <a:t> is a platform for developers and </a:t>
            </a:r>
            <a:r>
              <a:rPr lang="en-US" dirty="0" err="1" smtClean="0"/>
              <a:t>sysadmins</a:t>
            </a:r>
            <a:r>
              <a:rPr lang="en-US" dirty="0" smtClean="0"/>
              <a:t> to </a:t>
            </a:r>
            <a:r>
              <a:rPr lang="en-US" b="1" dirty="0" smtClean="0"/>
              <a:t>develop, deploy, and run</a:t>
            </a:r>
            <a:r>
              <a:rPr lang="en-US" dirty="0" smtClean="0"/>
              <a:t> applications with containers.</a:t>
            </a:r>
          </a:p>
          <a:p>
            <a:r>
              <a:rPr lang="en-US" dirty="0" smtClean="0"/>
              <a:t>Flexible</a:t>
            </a:r>
          </a:p>
          <a:p>
            <a:r>
              <a:rPr lang="en-US" dirty="0" smtClean="0"/>
              <a:t>Lightweight</a:t>
            </a:r>
          </a:p>
          <a:p>
            <a:r>
              <a:rPr lang="en-US" dirty="0" smtClean="0"/>
              <a:t>Interchangeable</a:t>
            </a:r>
          </a:p>
          <a:p>
            <a:r>
              <a:rPr lang="en-US" dirty="0" smtClean="0"/>
              <a:t>Portable</a:t>
            </a:r>
          </a:p>
          <a:p>
            <a:r>
              <a:rPr lang="en-US" dirty="0" smtClean="0"/>
              <a:t>Scalable</a:t>
            </a:r>
          </a:p>
          <a:p>
            <a:r>
              <a:rPr lang="en-US" dirty="0" smtClean="0"/>
              <a:t>Stackable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 smtClean="0"/>
              <a:t>Lab</a:t>
            </a:r>
            <a:r>
              <a:rPr lang="en-US" dirty="0" smtClean="0"/>
              <a:t> </a:t>
            </a:r>
            <a:r>
              <a:rPr lang="en-US" sz="3200" dirty="0" smtClean="0"/>
              <a:t>0</a:t>
            </a:r>
            <a:r>
              <a:rPr lang="en-US" dirty="0" smtClean="0"/>
              <a:t>x</a:t>
            </a:r>
            <a:r>
              <a:rPr lang="en-US" sz="3200" dirty="0" smtClean="0"/>
              <a:t>01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indent="-400050">
              <a:lnSpc>
                <a:spcPct val="100000"/>
              </a:lnSpc>
              <a:buFont typeface="+mj-lt"/>
              <a:buAutoNum type="romanLcPeriod"/>
            </a:pPr>
            <a:r>
              <a:rPr lang="en-US" dirty="0" smtClean="0"/>
              <a:t>Install </a:t>
            </a:r>
            <a:r>
              <a:rPr lang="en-US" dirty="0" err="1" smtClean="0"/>
              <a:t>Docker</a:t>
            </a:r>
            <a:r>
              <a:rPr lang="en-US" dirty="0" smtClean="0"/>
              <a:t> CE (Stable channel)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romanLcPeriod"/>
            </a:pPr>
            <a:r>
              <a:rPr lang="en-US" dirty="0" smtClean="0"/>
              <a:t>Windows : </a:t>
            </a:r>
            <a:r>
              <a:rPr lang="en-US" dirty="0" smtClean="0">
                <a:hlinkClick r:id="rId3"/>
              </a:rPr>
              <a:t>https://download.docker.com/win/stable/Docker%20for%20Windows%20Installer.exe</a:t>
            </a:r>
            <a:endParaRPr lang="en-US" dirty="0" smtClean="0"/>
          </a:p>
          <a:p>
            <a:pPr marL="800100" lvl="1" indent="-342900">
              <a:lnSpc>
                <a:spcPct val="100000"/>
              </a:lnSpc>
              <a:buFont typeface="+mj-lt"/>
              <a:buAutoNum type="romanLcPeriod"/>
            </a:pPr>
            <a:r>
              <a:rPr lang="en-US" dirty="0" err="1" smtClean="0"/>
              <a:t>macOS</a:t>
            </a:r>
            <a:r>
              <a:rPr lang="en-US" dirty="0" smtClean="0"/>
              <a:t> : </a:t>
            </a:r>
            <a:r>
              <a:rPr lang="en-US" dirty="0" smtClean="0">
                <a:hlinkClick r:id="rId4"/>
              </a:rPr>
              <a:t>https://download.docker.com/mac/stable/Docker.dmg</a:t>
            </a:r>
            <a:endParaRPr lang="en-US" dirty="0" smtClean="0"/>
          </a:p>
          <a:p>
            <a:pPr marL="342900" indent="-342900">
              <a:lnSpc>
                <a:spcPct val="100000"/>
              </a:lnSpc>
              <a:buFont typeface="+mj-lt"/>
              <a:buAutoNum type="romanLcPeriod"/>
            </a:pPr>
            <a:r>
              <a:rPr lang="en-US" dirty="0" smtClean="0"/>
              <a:t>CLI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romanLcPeriod"/>
            </a:pPr>
            <a:r>
              <a:rPr lang="en-US" dirty="0" err="1" smtClean="0"/>
              <a:t>docker</a:t>
            </a:r>
            <a:r>
              <a:rPr lang="en-US" dirty="0" smtClean="0"/>
              <a:t> –v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romanLcPeriod"/>
            </a:pPr>
            <a:r>
              <a:rPr lang="en-US" dirty="0" err="1" smtClean="0"/>
              <a:t>docker</a:t>
            </a:r>
            <a:r>
              <a:rPr lang="en-US" dirty="0" smtClean="0"/>
              <a:t> info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Images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r>
              <a:rPr lang="en-US" dirty="0" smtClean="0"/>
              <a:t>Base Image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   - </a:t>
            </a:r>
            <a:r>
              <a:rPr lang="en-US" dirty="0" smtClean="0"/>
              <a:t>Alpine </a:t>
            </a:r>
            <a:r>
              <a:rPr lang="en-US" dirty="0" smtClean="0"/>
              <a:t>Linux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r>
              <a:rPr lang="en-US" dirty="0" smtClean="0"/>
              <a:t>   </a:t>
            </a:r>
            <a:r>
              <a:rPr lang="en-US" dirty="0" smtClean="0"/>
              <a:t>- </a:t>
            </a:r>
            <a:r>
              <a:rPr lang="en-US" dirty="0" err="1" smtClean="0"/>
              <a:t>ubuntu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r>
              <a:rPr lang="en-US" dirty="0" smtClean="0"/>
              <a:t>   </a:t>
            </a:r>
            <a:r>
              <a:rPr lang="en-US" dirty="0" smtClean="0"/>
              <a:t>- </a:t>
            </a:r>
            <a:r>
              <a:rPr lang="en-US" dirty="0" err="1" smtClean="0"/>
              <a:t>openjdk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r>
              <a:rPr lang="en-US" dirty="0" smtClean="0"/>
              <a:t>   - </a:t>
            </a:r>
            <a:r>
              <a:rPr lang="en-US" dirty="0" err="1" smtClean="0"/>
              <a:t>ect</a:t>
            </a:r>
            <a:r>
              <a:rPr lang="en-US" dirty="0" smtClean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https</a:t>
            </a:r>
            <a:r>
              <a:rPr lang="en-US" dirty="0" smtClean="0"/>
              <a:t>://hub.docker.com</a:t>
            </a:r>
            <a:endParaRPr lang="en-US" dirty="0" smtClean="0"/>
          </a:p>
        </p:txBody>
      </p:sp>
      <p:pic>
        <p:nvPicPr>
          <p:cNvPr id="7" name="Picture 6" descr="docker-contain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123950"/>
            <a:ext cx="4645372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Containers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01-docker-contain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742950"/>
            <a:ext cx="5334000" cy="4149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Containers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docker-contain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70" y="297697"/>
            <a:ext cx="6091130" cy="4845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Outlines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228600" y="2078874"/>
            <a:ext cx="8686800" cy="2931276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indent="274320">
              <a:lnSpc>
                <a:spcPct val="100000"/>
              </a:lnSpc>
              <a:buSzPts val="1400"/>
            </a:pPr>
            <a:r>
              <a:rPr lang="en-GB" sz="2800" b="1" dirty="0" smtClean="0">
                <a:latin typeface="TH Sarabun New" pitchFamily="34" charset="-34"/>
                <a:cs typeface="TH Sarabun New" pitchFamily="34" charset="-34"/>
              </a:rPr>
              <a:t>Overviews</a:t>
            </a:r>
            <a:endParaRPr sz="2800" b="1" dirty="0">
              <a:latin typeface="TH Sarabun New" pitchFamily="34" charset="-34"/>
              <a:cs typeface="TH Sarabun New" pitchFamily="34" charset="-34"/>
            </a:endParaRPr>
          </a:p>
          <a:p>
            <a:pPr indent="274320">
              <a:lnSpc>
                <a:spcPct val="100000"/>
              </a:lnSpc>
              <a:buSzPts val="1400"/>
            </a:pPr>
            <a:r>
              <a:rPr lang="en-GB" sz="2800" b="1" dirty="0" smtClean="0">
                <a:latin typeface="TH Sarabun New" pitchFamily="34" charset="-34"/>
                <a:cs typeface="TH Sarabun New" pitchFamily="34" charset="-34"/>
              </a:rPr>
              <a:t>Agile?</a:t>
            </a:r>
            <a:endParaRPr sz="2800" b="1" dirty="0">
              <a:latin typeface="TH Sarabun New" pitchFamily="34" charset="-34"/>
              <a:cs typeface="TH Sarabun New" pitchFamily="34" charset="-34"/>
            </a:endParaRPr>
          </a:p>
          <a:p>
            <a:pPr indent="274320">
              <a:lnSpc>
                <a:spcPct val="100000"/>
              </a:lnSpc>
              <a:buSzPts val="1400"/>
            </a:pPr>
            <a:r>
              <a:rPr lang="en-GB" sz="2800" b="1" dirty="0" smtClean="0">
                <a:latin typeface="TH Sarabun New" pitchFamily="34" charset="-34"/>
                <a:cs typeface="TH Sarabun New" pitchFamily="34" charset="-34"/>
              </a:rPr>
              <a:t>What is </a:t>
            </a:r>
            <a:r>
              <a:rPr lang="en-GB" sz="2800" b="1" dirty="0" err="1" smtClean="0">
                <a:latin typeface="TH Sarabun New" pitchFamily="34" charset="-34"/>
                <a:cs typeface="TH Sarabun New" pitchFamily="34" charset="-34"/>
              </a:rPr>
              <a:t>Docker</a:t>
            </a:r>
            <a:r>
              <a:rPr lang="en-GB" sz="2800" b="1" dirty="0" smtClean="0">
                <a:latin typeface="TH Sarabun New" pitchFamily="34" charset="-34"/>
                <a:cs typeface="TH Sarabun New" pitchFamily="34" charset="-34"/>
              </a:rPr>
              <a:t>?</a:t>
            </a:r>
            <a:endParaRPr sz="2800" b="1" dirty="0" smtClean="0">
              <a:latin typeface="TH Sarabun New" pitchFamily="34" charset="-34"/>
              <a:cs typeface="TH Sarabun New" pitchFamily="34" charset="-34"/>
            </a:endParaRPr>
          </a:p>
          <a:p>
            <a:pPr lvl="1" indent="274320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b="1" dirty="0" err="1" smtClean="0">
                <a:latin typeface="TH Sarabun New" pitchFamily="34" charset="-34"/>
                <a:cs typeface="TH Sarabun New" pitchFamily="34" charset="-34"/>
              </a:rPr>
              <a:t>Docker</a:t>
            </a:r>
            <a:r>
              <a:rPr lang="en-US" sz="2000" b="1" dirty="0" smtClean="0">
                <a:latin typeface="TH Sarabun New" pitchFamily="34" charset="-34"/>
                <a:cs typeface="TH Sarabun New" pitchFamily="34" charset="-34"/>
              </a:rPr>
              <a:t> concepts</a:t>
            </a:r>
          </a:p>
          <a:p>
            <a:pPr lvl="1" indent="274320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b="1" dirty="0" smtClean="0">
                <a:latin typeface="TH Sarabun New" pitchFamily="34" charset="-34"/>
                <a:cs typeface="TH Sarabun New" pitchFamily="34" charset="-34"/>
              </a:rPr>
              <a:t>Containers and virtual machines</a:t>
            </a:r>
            <a:endParaRPr lang="th-TH" sz="2000" b="1" dirty="0" smtClean="0">
              <a:latin typeface="TH Sarabun New" pitchFamily="34" charset="-34"/>
              <a:cs typeface="TH Sarabun New" pitchFamily="34" charset="-34"/>
            </a:endParaRPr>
          </a:p>
          <a:p>
            <a:pPr lvl="1" indent="274320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b="1" dirty="0" smtClean="0">
                <a:latin typeface="TH Sarabun New" pitchFamily="34" charset="-34"/>
                <a:cs typeface="TH Sarabun New" pitchFamily="34" charset="-34"/>
              </a:rPr>
              <a:t>Images and containers</a:t>
            </a:r>
          </a:p>
          <a:p>
            <a:pPr lvl="1" indent="274320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b="1" dirty="0" err="1" smtClean="0">
                <a:latin typeface="TH Sarabun New" pitchFamily="34" charset="-34"/>
                <a:cs typeface="TH Sarabun New" pitchFamily="34" charset="-34"/>
              </a:rPr>
              <a:t>Docker</a:t>
            </a:r>
            <a:r>
              <a:rPr lang="en-US" sz="2000" b="1" dirty="0" smtClean="0">
                <a:latin typeface="TH Sarabun New" pitchFamily="34" charset="-34"/>
                <a:cs typeface="TH Sarabun New" pitchFamily="34" charset="-34"/>
              </a:rPr>
              <a:t> Engine</a:t>
            </a:r>
          </a:p>
          <a:p>
            <a:pPr lvl="1" indent="274320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b="1" dirty="0" err="1" smtClean="0">
                <a:latin typeface="TH Sarabun New" pitchFamily="34" charset="-34"/>
                <a:cs typeface="TH Sarabun New" pitchFamily="34" charset="-34"/>
              </a:rPr>
              <a:t>Docker</a:t>
            </a:r>
            <a:r>
              <a:rPr lang="en-US" sz="2000" b="1" dirty="0" smtClean="0">
                <a:latin typeface="TH Sarabun New" pitchFamily="34" charset="-34"/>
                <a:cs typeface="TH Sarabun New" pitchFamily="34" charset="-34"/>
              </a:rPr>
              <a:t> architecture</a:t>
            </a:r>
          </a:p>
          <a:p>
            <a:pPr lvl="1" indent="274320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b="1" dirty="0" err="1" smtClean="0">
                <a:latin typeface="TH Sarabun New" pitchFamily="34" charset="-34"/>
                <a:cs typeface="TH Sarabun New" pitchFamily="34" charset="-34"/>
              </a:rPr>
              <a:t>Docker</a:t>
            </a:r>
            <a:r>
              <a:rPr lang="en-US" sz="2000" b="1" dirty="0" smtClean="0">
                <a:latin typeface="TH Sarabun New" pitchFamily="34" charset="-34"/>
                <a:cs typeface="TH Sarabun New" pitchFamily="34" charset="-34"/>
              </a:rPr>
              <a:t> registry</a:t>
            </a:r>
            <a:endParaRPr lang="th-TH" sz="2000" b="1" dirty="0" smtClean="0">
              <a:latin typeface="TH Sarabun New" pitchFamily="34" charset="-34"/>
              <a:cs typeface="TH Sarabun New" pitchFamily="34" charset="-34"/>
            </a:endParaRPr>
          </a:p>
          <a:p>
            <a:pPr lvl="1" indent="274320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b="1" dirty="0" smtClean="0">
                <a:latin typeface="TH Sarabun New" pitchFamily="34" charset="-34"/>
                <a:cs typeface="TH Sarabun New" pitchFamily="34" charset="-34"/>
              </a:rPr>
              <a:t>Service</a:t>
            </a:r>
            <a:endParaRPr lang="en-US" sz="2800" b="1" dirty="0" smtClean="0">
              <a:latin typeface="TH Sarabun New" pitchFamily="34" charset="-34"/>
              <a:cs typeface="TH Sarabun New" pitchFamily="34" charset="-34"/>
            </a:endParaRPr>
          </a:p>
          <a:p>
            <a:pPr indent="274320">
              <a:lnSpc>
                <a:spcPct val="100000"/>
              </a:lnSpc>
              <a:buSzPts val="1400"/>
            </a:pPr>
            <a:r>
              <a:rPr lang="en-US" sz="2800" b="1" dirty="0" err="1" smtClean="0">
                <a:latin typeface="TH Sarabun New" pitchFamily="34" charset="-34"/>
                <a:cs typeface="TH Sarabun New" pitchFamily="34" charset="-34"/>
              </a:rPr>
              <a:t>Docker</a:t>
            </a:r>
            <a:r>
              <a:rPr lang="en-US" sz="2800" b="1" dirty="0" smtClean="0">
                <a:latin typeface="TH Sarabun New" pitchFamily="34" charset="-34"/>
                <a:cs typeface="TH Sarabun New" pitchFamily="34" charset="-34"/>
              </a:rPr>
              <a:t> Tools</a:t>
            </a:r>
          </a:p>
          <a:p>
            <a:pPr lvl="1" indent="274320"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sz="2000" b="1" dirty="0" err="1" smtClean="0">
                <a:latin typeface="TH Sarabun New" pitchFamily="34" charset="-34"/>
                <a:cs typeface="TH Sarabun New" pitchFamily="34" charset="-34"/>
              </a:rPr>
              <a:t>Docker</a:t>
            </a:r>
            <a:r>
              <a:rPr lang="en-US" sz="2000" b="1" dirty="0" smtClean="0">
                <a:latin typeface="TH Sarabun New" pitchFamily="34" charset="-34"/>
                <a:cs typeface="TH Sarabun New" pitchFamily="34" charset="-34"/>
              </a:rPr>
              <a:t> compose</a:t>
            </a:r>
            <a:endParaRPr lang="en-US" sz="3200" b="1" dirty="0" smtClean="0">
              <a:latin typeface="TH Sarabun New" pitchFamily="34" charset="-34"/>
              <a:cs typeface="TH Sarabun New" pitchFamily="34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Engine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docker-contain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052696"/>
            <a:ext cx="4038600" cy="3957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Engine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docker-contain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932" y="742950"/>
            <a:ext cx="5475468" cy="4284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 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docker-contain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80" y="1276350"/>
            <a:ext cx="6554820" cy="3867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registry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 descr="archite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038350"/>
            <a:ext cx="5105400" cy="2950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 descr="archite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34" y="1809750"/>
            <a:ext cx="6094130" cy="318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 descr="archite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14350"/>
            <a:ext cx="8610600" cy="4501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 smtClean="0"/>
              <a:t>Lab</a:t>
            </a:r>
            <a:r>
              <a:rPr lang="en-US" dirty="0" smtClean="0"/>
              <a:t> </a:t>
            </a:r>
            <a:r>
              <a:rPr lang="en-US" sz="3200" dirty="0" smtClean="0"/>
              <a:t>0</a:t>
            </a:r>
            <a:r>
              <a:rPr lang="en-US" dirty="0" smtClean="0"/>
              <a:t>x</a:t>
            </a:r>
            <a:r>
              <a:rPr lang="en-US" sz="3200" dirty="0" smtClean="0"/>
              <a:t>02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0050" indent="-400050">
              <a:lnSpc>
                <a:spcPct val="100000"/>
              </a:lnSpc>
              <a:buFont typeface="+mj-lt"/>
              <a:buAutoNum type="romanLcPeriod"/>
            </a:pPr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</a:t>
            </a:r>
            <a:r>
              <a:rPr lang="en-US" dirty="0" smtClean="0"/>
              <a:t>hello-world</a:t>
            </a:r>
          </a:p>
          <a:p>
            <a:pPr marL="400050" indent="-400050">
              <a:lnSpc>
                <a:spcPct val="100000"/>
              </a:lnSpc>
              <a:buFont typeface="+mj-lt"/>
              <a:buAutoNum type="romanLcPeriod"/>
            </a:pPr>
            <a:r>
              <a:rPr lang="en-US" dirty="0" err="1" smtClean="0"/>
              <a:t>Git</a:t>
            </a:r>
            <a:r>
              <a:rPr lang="en-US" dirty="0" smtClean="0"/>
              <a:t> clone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 smtClean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github.com/csithdev/dockerlab2</a:t>
            </a:r>
            <a:endParaRPr lang="en-US" dirty="0" smtClean="0"/>
          </a:p>
          <a:p>
            <a:pPr marL="400050" indent="-400050">
              <a:lnSpc>
                <a:spcPct val="100000"/>
              </a:lnSpc>
              <a:buFont typeface="+mj-lt"/>
              <a:buAutoNum type="romanLcPeriod"/>
            </a:pP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csithdev</a:t>
            </a:r>
            <a:r>
              <a:rPr lang="en-US" dirty="0" smtClean="0"/>
              <a:t>/lab02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Overviews</a:t>
            </a:r>
            <a:endParaRPr dirty="0"/>
          </a:p>
        </p:txBody>
      </p:sp>
      <p:pic>
        <p:nvPicPr>
          <p:cNvPr id="2050" name="Picture 2" descr="C:\Users\BestP\Desktop\DevOpsEI_ma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819150"/>
            <a:ext cx="3893334" cy="3641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AGILE DEVELOPMENT</a:t>
            </a:r>
            <a:endParaRPr dirty="0"/>
          </a:p>
        </p:txBody>
      </p:sp>
      <p:pic>
        <p:nvPicPr>
          <p:cNvPr id="3074" name="Picture 2" descr="C:\Users\BestP\Desktop\DevOpsEI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2175" y="815672"/>
            <a:ext cx="4821825" cy="43278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CI/CD</a:t>
            </a:r>
            <a:endParaRPr dirty="0"/>
          </a:p>
        </p:txBody>
      </p:sp>
      <p:pic>
        <p:nvPicPr>
          <p:cNvPr id="4098" name="Picture 2" descr="C:\Users\BestP\Desktop\DevOpsEI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590550"/>
            <a:ext cx="5368320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CI/CD</a:t>
            </a:r>
            <a:endParaRPr dirty="0"/>
          </a:p>
        </p:txBody>
      </p:sp>
      <p:pic>
        <p:nvPicPr>
          <p:cNvPr id="3" name="Picture 2" descr="DevOpsEI_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590550"/>
            <a:ext cx="5105400" cy="44565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CI/CD</a:t>
            </a:r>
            <a:endParaRPr dirty="0"/>
          </a:p>
        </p:txBody>
      </p:sp>
      <p:pic>
        <p:nvPicPr>
          <p:cNvPr id="3" name="Picture 2" descr="DevOpsEI_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666749"/>
            <a:ext cx="4718720" cy="43129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/>
              <a:t>Overviews</a:t>
            </a:r>
            <a:endParaRPr dirty="0"/>
          </a:p>
        </p:txBody>
      </p:sp>
      <p:pic>
        <p:nvPicPr>
          <p:cNvPr id="1026" name="Picture 2" descr="C:\Users\BestP\Desktop\DevOpsE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509588"/>
            <a:ext cx="449580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Agile Tools</a:t>
            </a:r>
            <a:endParaRPr dirty="0"/>
          </a:p>
        </p:txBody>
      </p:sp>
      <p:pic>
        <p:nvPicPr>
          <p:cNvPr id="9" name="Picture 8" descr="trello.com_b_Ssm3qClJ_in-hou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504950"/>
            <a:ext cx="6324600" cy="67754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" y="4324350"/>
            <a:ext cx="3351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TH Sarabun New" pitchFamily="34" charset="-34"/>
                <a:cs typeface="TH Sarabun New" pitchFamily="34" charset="-34"/>
              </a:rPr>
              <a:t>https://trello.com</a:t>
            </a:r>
            <a:endParaRPr lang="en-US" sz="40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1" y="1962150"/>
            <a:ext cx="2514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Kanban</a:t>
            </a:r>
            <a:r>
              <a:rPr lang="en-US" dirty="0" smtClean="0"/>
              <a:t> project management software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517</Words>
  <Application>Microsoft Office PowerPoint</Application>
  <PresentationFormat>On-screen Show (16:9)</PresentationFormat>
  <Paragraphs>136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Comfortaa</vt:lpstr>
      <vt:lpstr>Raleway</vt:lpstr>
      <vt:lpstr>Lato</vt:lpstr>
      <vt:lpstr>TH Sarabun New</vt:lpstr>
      <vt:lpstr>Streamline</vt:lpstr>
      <vt:lpstr>Tools for Agile Development</vt:lpstr>
      <vt:lpstr>Outlines</vt:lpstr>
      <vt:lpstr>Overviews</vt:lpstr>
      <vt:lpstr>AGILE DEVELOPMENT</vt:lpstr>
      <vt:lpstr>CI/CD</vt:lpstr>
      <vt:lpstr>CI/CD</vt:lpstr>
      <vt:lpstr>CI/CD</vt:lpstr>
      <vt:lpstr>Overviews</vt:lpstr>
      <vt:lpstr>Agile Tools</vt:lpstr>
      <vt:lpstr>Agile Tools</vt:lpstr>
      <vt:lpstr>What is Docker?</vt:lpstr>
      <vt:lpstr>Container Vs VM</vt:lpstr>
      <vt:lpstr>Containers and Virtual Machines Together</vt:lpstr>
      <vt:lpstr>Docker concepts</vt:lpstr>
      <vt:lpstr>Docker concepts</vt:lpstr>
      <vt:lpstr>Lab 0x01</vt:lpstr>
      <vt:lpstr>Images</vt:lpstr>
      <vt:lpstr>Containers</vt:lpstr>
      <vt:lpstr>Containers</vt:lpstr>
      <vt:lpstr>Docker Engine</vt:lpstr>
      <vt:lpstr>Docker Engine</vt:lpstr>
      <vt:lpstr>Docker Machine </vt:lpstr>
      <vt:lpstr>Docker registry</vt:lpstr>
      <vt:lpstr>Docker architecture</vt:lpstr>
      <vt:lpstr>Docker architecture</vt:lpstr>
      <vt:lpstr>Lab 0x02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for Agile Development</dc:title>
  <dc:creator>Pukapon boonworamatee</dc:creator>
  <cp:lastModifiedBy>Windows User</cp:lastModifiedBy>
  <cp:revision>23</cp:revision>
  <dcterms:modified xsi:type="dcterms:W3CDTF">2018-02-28T20:32:41Z</dcterms:modified>
</cp:coreProperties>
</file>